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68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7408" y="1412776"/>
            <a:ext cx="10027790" cy="781050"/>
            <a:chOff x="1127448" y="1504404"/>
            <a:chExt cx="10027790" cy="7810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556792"/>
              <a:ext cx="9429750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88488" y="1504404"/>
              <a:ext cx="666750" cy="78105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564904"/>
            <a:ext cx="47148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340768"/>
            <a:ext cx="10365382" cy="5370784"/>
            <a:chOff x="191344" y="476672"/>
            <a:chExt cx="11661527" cy="72429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76672"/>
              <a:ext cx="11658600" cy="4762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046" y="5262214"/>
              <a:ext cx="11172825" cy="2457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832304" y="4872231"/>
            <a:ext cx="2297884" cy="432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661248"/>
            <a:ext cx="36004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810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29308"/>
            <a:ext cx="122413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122413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2348880"/>
            <a:ext cx="17621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110702"/>
            <a:ext cx="10296525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1782" y="2458759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861048"/>
            <a:ext cx="439248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797230" cy="617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1628799"/>
            <a:ext cx="5867400" cy="414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57323"/>
            <a:ext cx="4648200" cy="4886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1302827"/>
            <a:ext cx="4864224" cy="4840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49" y="1358097"/>
            <a:ext cx="11639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08697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05064"/>
            <a:ext cx="35433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89" y="4142472"/>
            <a:ext cx="106489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268760"/>
            <a:ext cx="10505880" cy="5696084"/>
            <a:chOff x="1130446" y="764704"/>
            <a:chExt cx="10658475" cy="6490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0446" y="764704"/>
              <a:ext cx="10658475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3065" y="5331162"/>
              <a:ext cx="9820275" cy="192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145" y="908720"/>
            <a:ext cx="94678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145" y="5820069"/>
            <a:ext cx="33242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1525"/>
            <a:ext cx="1082992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2870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700808"/>
            <a:ext cx="1656184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392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44" y="4889225"/>
            <a:ext cx="90011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42975"/>
            <a:ext cx="81153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8352928" cy="424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81350"/>
            <a:ext cx="117157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609329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0298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2026-01-15T05:55:59Z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